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omfortaa" panose="020B0604020202020204" charset="0"/>
      <p:regular r:id="rId6"/>
      <p:bold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852ce00e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852ce00e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852ce00e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852ce00e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7225" y="612600"/>
            <a:ext cx="1395925" cy="8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156125" y="4549000"/>
            <a:ext cx="6831754" cy="545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ES" b="1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Reglamento</a:t>
            </a:r>
            <a:r>
              <a:rPr b="1" i="0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 </a:t>
            </a:r>
            <a:r>
              <a:rPr b="1" i="0" dirty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de </a:t>
            </a:r>
            <a:r>
              <a:rPr lang="es-ES" b="1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clases</a:t>
            </a:r>
            <a:r>
              <a:rPr b="1" i="0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 </a:t>
            </a:r>
            <a:endParaRPr b="1" i="0" dirty="0">
              <a:ln w="19050" cap="flat" cmpd="sng">
                <a:solidFill>
                  <a:srgbClr val="38761D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FF00"/>
              </a:solidFill>
              <a:latin typeface="Lobste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400" y="134555"/>
            <a:ext cx="998150" cy="15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5900" y="4548999"/>
            <a:ext cx="556581" cy="5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hand pointer"/>
          <p:cNvPicPr preferRelativeResize="0"/>
          <p:nvPr/>
        </p:nvPicPr>
        <p:blipFill rotWithShape="1">
          <a:blip r:embed="rId7">
            <a:alphaModFix/>
          </a:blip>
          <a:srcRect l="16014" t="10431" r="10929" b="2785"/>
          <a:stretch/>
        </p:blipFill>
        <p:spPr>
          <a:xfrm>
            <a:off x="0" y="2111100"/>
            <a:ext cx="2511100" cy="29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074765" y="707483"/>
            <a:ext cx="3921600" cy="10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1° </a:t>
            </a:r>
            <a:r>
              <a:rPr lang="es" sz="15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Asistir puntualmente a clases</a:t>
            </a: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 ° </a:t>
            </a:r>
            <a:r>
              <a:rPr lang="es" sz="15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Usar su Uniforme Reglamentario</a:t>
            </a: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122390" y="1639628"/>
            <a:ext cx="382635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3° </a:t>
            </a:r>
            <a:r>
              <a:rPr lang="es" sz="15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Traer los útiles escolares , seg</a:t>
            </a:r>
            <a:r>
              <a:rPr lang="es-ES" sz="15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ú</a:t>
            </a:r>
            <a:r>
              <a:rPr lang="es" sz="15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 el horario</a:t>
            </a:r>
            <a:r>
              <a:rPr lang="es" sz="15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1156125" y="4549000"/>
            <a:ext cx="6831754" cy="545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ES" b="1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Reglamento</a:t>
            </a:r>
            <a:r>
              <a:rPr b="1" i="0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 de </a:t>
            </a:r>
            <a:r>
              <a:rPr lang="es-ES" b="1" i="0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clases</a:t>
            </a:r>
            <a:r>
              <a:rPr b="1" i="0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 </a:t>
            </a:r>
            <a:endParaRPr b="1" i="0" dirty="0">
              <a:ln w="19050" cap="flat" cmpd="sng">
                <a:solidFill>
                  <a:srgbClr val="38761D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FF00"/>
              </a:solidFill>
              <a:latin typeface="Lobster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400" y="134555"/>
            <a:ext cx="998150" cy="15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5900" y="4548999"/>
            <a:ext cx="556581" cy="5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990875" y="742675"/>
            <a:ext cx="3921600" cy="1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4° </a:t>
            </a:r>
            <a:r>
              <a:rPr lang="es" sz="15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Atender y cumplir con las tareas escolares</a:t>
            </a: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5° Mantener en orden </a:t>
            </a:r>
            <a:r>
              <a:rPr lang="es" sz="15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los</a:t>
            </a:r>
            <a:r>
              <a:rPr lang="es" sz="15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" sz="15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materiales de trabajo</a:t>
            </a: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990875" y="2124412"/>
            <a:ext cx="4458607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6° </a:t>
            </a:r>
            <a:r>
              <a:rPr lang="es" sz="15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Respetar a los maestros y compañeros.</a:t>
            </a: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4" descr="Bitmoji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152175" y="1204850"/>
            <a:ext cx="3807300" cy="38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2675" y="560325"/>
            <a:ext cx="940399" cy="94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1156125" y="4549000"/>
            <a:ext cx="6831754" cy="545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ES" b="1" i="0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Reglamento </a:t>
            </a:r>
            <a:r>
              <a:rPr b="1" i="0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de </a:t>
            </a:r>
            <a:r>
              <a:rPr lang="es-ES" b="1" i="0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clases</a:t>
            </a:r>
            <a:r>
              <a:rPr b="1" i="0" dirty="0" smtClean="0">
                <a:ln w="1905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Lobster"/>
              </a:rPr>
              <a:t> </a:t>
            </a:r>
            <a:endParaRPr b="1" i="0" dirty="0">
              <a:ln w="19050" cap="flat" cmpd="sng">
                <a:solidFill>
                  <a:srgbClr val="38761D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FF00"/>
              </a:solidFill>
              <a:latin typeface="Lobster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400" y="134555"/>
            <a:ext cx="998150" cy="15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5900" y="4548999"/>
            <a:ext cx="556581" cy="5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1990875" y="652625"/>
            <a:ext cx="3921600" cy="13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7° </a:t>
            </a:r>
            <a:r>
              <a:rPr lang="es" sz="15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Respetar el derecho de palabras en las participaciones de clases </a:t>
            </a: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8° Evitar distracciones durante el desarrollo de las clases </a:t>
            </a: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213244" y="2059255"/>
            <a:ext cx="405333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9° </a:t>
            </a:r>
            <a:r>
              <a:rPr lang="es" sz="15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Mantener los espacios limpios, colocando la basura en su lugar</a:t>
            </a:r>
            <a:endParaRPr sz="15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1" name="Google Shape;81;p15" descr="glob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651000" y="1818025"/>
            <a:ext cx="3592275" cy="32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2475" y="636025"/>
            <a:ext cx="958124" cy="1134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96</Words>
  <Application>Microsoft Office PowerPoint</Application>
  <PresentationFormat>Presentación en pantalla (16:9)</PresentationFormat>
  <Paragraphs>15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Comfortaa</vt:lpstr>
      <vt:lpstr>Lobster</vt:lpstr>
      <vt:lpstr>Arial</vt:lpstr>
      <vt:lpstr>Simple Light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carlosc.98@hotmail.com</cp:lastModifiedBy>
  <cp:revision>2</cp:revision>
  <dcterms:modified xsi:type="dcterms:W3CDTF">2022-09-16T23:51:25Z</dcterms:modified>
</cp:coreProperties>
</file>